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861" r:id="rId2"/>
    <p:sldId id="1114" r:id="rId3"/>
    <p:sldId id="1092" r:id="rId4"/>
    <p:sldId id="1118" r:id="rId5"/>
    <p:sldId id="1117" r:id="rId6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78E1B4"/>
    <a:srgbClr val="FF965E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050" autoAdjust="0"/>
    <p:restoredTop sz="82448" autoAdjust="0"/>
  </p:normalViewPr>
  <p:slideViewPr>
    <p:cSldViewPr>
      <p:cViewPr varScale="1">
        <p:scale>
          <a:sx n="213" d="100"/>
          <a:sy n="213" d="100"/>
        </p:scale>
        <p:origin x="200" y="176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10/7/21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7282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651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2461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151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Colossians 1:24-2:5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2444" y="0"/>
            <a:ext cx="9144000" cy="5787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24 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Now I rejoice in my sufferings for your sake, and in my flesh I am filling up what is lacking in Christ’s afflictions for the sake of his body, that is, the church,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25 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which I became a minister according to the stewardship from God that was given to me for you, to make the word of God fully known,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26 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mystery hidden for ages and generations but now revealed to his saints. 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27 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them God chose to make known how great among the Gentiles are the riches of the glory of this mystery, which is Christ in you, the hope of glory. 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28 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Him we proclaim, warning everyone and teaching everyone with all wisdom, that we may present everyone mature in Christ. 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29 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this I toil, struggling with all his energy that he powerfully works within me.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AU" sz="26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996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2444" y="0"/>
            <a:ext cx="9144000" cy="5007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I want you to know how great a struggle I have for you and for those at Laodicea and for all who have not seen me face to face,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that their hearts may be encouraged, being knit together in love, to reach all the riches of full assurance of understanding and the knowledge of God’s mystery, which is Christ,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whom are hidden all the treasures of wisdom and knowledge.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say this in order that no one may delude you with plausible arguments.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though I am absent in body, yet I am with you in spirit, rejoicing to see your good order and the firmness of your faith in Christ.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AU" sz="27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766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251520" y="0"/>
            <a:ext cx="845238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Mystery revealed</a:t>
            </a:r>
            <a:endParaRPr lang="en-A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0AF755-E039-8340-8E35-9502015FED90}"/>
              </a:ext>
            </a:extLst>
          </p:cNvPr>
          <p:cNvSpPr txBox="1"/>
          <p:nvPr/>
        </p:nvSpPr>
        <p:spPr>
          <a:xfrm>
            <a:off x="16236" y="779380"/>
            <a:ext cx="8964488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God’s eternal plan of salvation was being worked out through the history of Israel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 revealed to His saints (holy ones – Disciples of Jesus Christ)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epiphany.  Now our eyes are opened and we can see.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E0BBC2A-48EB-C14D-9FD7-92B9F78FB26C}"/>
              </a:ext>
            </a:extLst>
          </p:cNvPr>
          <p:cNvSpPr/>
          <p:nvPr/>
        </p:nvSpPr>
        <p:spPr>
          <a:xfrm>
            <a:off x="134954" y="400110"/>
            <a:ext cx="8568952" cy="38914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26 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mystery hidden for ages and generations but now revealed to his saints.  </a:t>
            </a:r>
            <a:endParaRPr lang="en-AU" u="sng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DCC7A4-9DF3-1249-AF19-BB039C01E245}"/>
              </a:ext>
            </a:extLst>
          </p:cNvPr>
          <p:cNvSpPr/>
          <p:nvPr/>
        </p:nvSpPr>
        <p:spPr>
          <a:xfrm>
            <a:off x="163276" y="1693537"/>
            <a:ext cx="8568952" cy="70660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27 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them God chose to make known how great among the Gentiles are the riches of the glory of this mystery, which is Christ in you, the hope of glory.</a:t>
            </a:r>
            <a:r>
              <a:rPr lang="en-AU" dirty="0"/>
              <a:t> </a:t>
            </a:r>
            <a:endParaRPr lang="en-AU" u="sng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AAB4B3-992C-9D49-B293-34FE846174D0}"/>
              </a:ext>
            </a:extLst>
          </p:cNvPr>
          <p:cNvSpPr txBox="1"/>
          <p:nvPr/>
        </p:nvSpPr>
        <p:spPr>
          <a:xfrm>
            <a:off x="16236" y="2416933"/>
            <a:ext cx="8964488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mystery revealed, is “Christ in us” – the hope of glory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one time, the Gentiles (non-Jews) tried to get closer to God by keeping Jewish laws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Now, “Christ in you” is the ultimate ‘closeness’ of God.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5553920-8BEB-1B46-A2D6-7107314851C9}"/>
              </a:ext>
            </a:extLst>
          </p:cNvPr>
          <p:cNvSpPr/>
          <p:nvPr/>
        </p:nvSpPr>
        <p:spPr>
          <a:xfrm>
            <a:off x="891739" y="3304423"/>
            <a:ext cx="7055381" cy="70660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28 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Him we proclaim, warning everyone and teaching everyone with all wisdom, that we may present everyone mature in Christ.</a:t>
            </a:r>
            <a:r>
              <a:rPr lang="en-AU" dirty="0"/>
              <a:t> </a:t>
            </a:r>
            <a:endParaRPr lang="en-AU" u="sng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50DBE7F-2E0C-D94F-989A-397F7BA8C16A}"/>
              </a:ext>
            </a:extLst>
          </p:cNvPr>
          <p:cNvSpPr txBox="1"/>
          <p:nvPr/>
        </p:nvSpPr>
        <p:spPr>
          <a:xfrm>
            <a:off x="10259" y="4048509"/>
            <a:ext cx="8964488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Gospel of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 in us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Proclaiming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 ; 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Defending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 (warning); 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Teaching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warning not to drop-out halfway through – </a:t>
            </a:r>
            <a:r>
              <a:rPr lang="en-AU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present everyone mature in Christ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Essential to maintain a firm foundation – the only true Gospel</a:t>
            </a:r>
          </a:p>
        </p:txBody>
      </p:sp>
    </p:spTree>
    <p:extLst>
      <p:ext uri="{BB962C8B-B14F-4D97-AF65-F5344CB8AC3E}">
        <p14:creationId xmlns:p14="http://schemas.microsoft.com/office/powerpoint/2010/main" val="3751748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6" grpId="0" uiExpand="1" build="p"/>
      <p:bldP spid="8" grpId="0" animBg="1"/>
      <p:bldP spid="10" grpId="0" animBg="1"/>
      <p:bldP spid="7" grpId="0" uiExpand="1" build="p"/>
      <p:bldP spid="9" grpId="0" animBg="1"/>
      <p:bldP spid="11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251520" y="0"/>
            <a:ext cx="845238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Mystery revealed</a:t>
            </a:r>
            <a:endParaRPr lang="en-A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0AF755-E039-8340-8E35-9502015FED90}"/>
              </a:ext>
            </a:extLst>
          </p:cNvPr>
          <p:cNvSpPr txBox="1"/>
          <p:nvPr/>
        </p:nvSpPr>
        <p:spPr>
          <a:xfrm>
            <a:off x="0" y="265212"/>
            <a:ext cx="8964488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God’s eternal plan of salvation was being worked out through the history of Israel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 revealed to His saints (holy ones – Disciples of Jesus Christ)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epiphany.  Now our eyes are opened and we can see.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AAB4B3-992C-9D49-B293-34FE846174D0}"/>
              </a:ext>
            </a:extLst>
          </p:cNvPr>
          <p:cNvSpPr txBox="1"/>
          <p:nvPr/>
        </p:nvSpPr>
        <p:spPr>
          <a:xfrm>
            <a:off x="-5977" y="1160746"/>
            <a:ext cx="8964488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mystery revealed, is “Christ in us” – the hope of glory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one time, the Gentiles (non-Jews) tried to get closer to God by keeping Jewish laws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Now, “Christ in you” is the ultimate ‘closeness’ of God.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50DBE7F-2E0C-D94F-989A-397F7BA8C16A}"/>
              </a:ext>
            </a:extLst>
          </p:cNvPr>
          <p:cNvSpPr txBox="1"/>
          <p:nvPr/>
        </p:nvSpPr>
        <p:spPr>
          <a:xfrm>
            <a:off x="0" y="2114415"/>
            <a:ext cx="8964488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Gospel of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 in us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Proclaiming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 ; 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Defending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 (warning); 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Teaching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warning not to drop-out halfway through – </a:t>
            </a:r>
            <a:r>
              <a:rPr lang="en-AU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present everyone mature in Christ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Essential to maintain a firm foundation – the only true Gospel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BCF87EA-0927-FA47-8B83-29C1F81D3B0A}"/>
              </a:ext>
            </a:extLst>
          </p:cNvPr>
          <p:cNvSpPr/>
          <p:nvPr/>
        </p:nvSpPr>
        <p:spPr>
          <a:xfrm>
            <a:off x="38622" y="3068084"/>
            <a:ext cx="9066755" cy="70660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24 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Now I rejoice in my sufferings for your sake, and in my flesh I am filling up what is lacking in Christ’s afflictions for the sake of his body, that is, the church</a:t>
            </a:r>
            <a:r>
              <a:rPr lang="en-AU" dirty="0"/>
              <a:t> </a:t>
            </a:r>
            <a:endParaRPr lang="en-AU" u="sng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11EEAA9-86FE-A94F-97E9-153D6E4E545A}"/>
              </a:ext>
            </a:extLst>
          </p:cNvPr>
          <p:cNvSpPr txBox="1"/>
          <p:nvPr/>
        </p:nvSpPr>
        <p:spPr>
          <a:xfrm>
            <a:off x="47811" y="3793803"/>
            <a:ext cx="8964488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Christ’s death on the cross is completely sufficient to save us from our sins.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7FF37BE-DBA3-9A44-899E-EABB397A2209}"/>
              </a:ext>
            </a:extLst>
          </p:cNvPr>
          <p:cNvSpPr txBox="1"/>
          <p:nvPr/>
        </p:nvSpPr>
        <p:spPr>
          <a:xfrm>
            <a:off x="-5977" y="4081636"/>
            <a:ext cx="59766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 continues to suffer today, for the sake of His church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546458C-CF86-D44C-B7F2-5EBB7C5D0355}"/>
              </a:ext>
            </a:extLst>
          </p:cNvPr>
          <p:cNvSpPr txBox="1"/>
          <p:nvPr/>
        </p:nvSpPr>
        <p:spPr>
          <a:xfrm>
            <a:off x="-5977" y="4391450"/>
            <a:ext cx="8964488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Disciples of Jesus are often persecuted as they proclaim, defend and teach the Gospel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2BB66D2-0AB0-6B45-8946-49DC22C42E5A}"/>
              </a:ext>
            </a:extLst>
          </p:cNvPr>
          <p:cNvSpPr/>
          <p:nvPr/>
        </p:nvSpPr>
        <p:spPr>
          <a:xfrm>
            <a:off x="971600" y="4883860"/>
            <a:ext cx="5673221" cy="64633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wrap="square" lIns="91440" tIns="45720" rIns="91440" bIns="45720">
            <a:spAutoFit/>
            <a:scene3d>
              <a:camera prst="perspectiveHeroicExtremeRightFacing"/>
              <a:lightRig rig="threePt" dir="t"/>
            </a:scene3d>
          </a:bodyPr>
          <a:lstStyle/>
          <a:p>
            <a:pPr algn="ctr"/>
            <a:r>
              <a:rPr lang="en-GB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To Be Continued</a:t>
            </a:r>
          </a:p>
        </p:txBody>
      </p:sp>
    </p:spTree>
    <p:extLst>
      <p:ext uri="{BB962C8B-B14F-4D97-AF65-F5344CB8AC3E}">
        <p14:creationId xmlns:p14="http://schemas.microsoft.com/office/powerpoint/2010/main" val="244375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135704</TotalTime>
  <Words>722</Words>
  <Application>Microsoft Macintosh PowerPoint</Application>
  <PresentationFormat>On-screen Show (16:10)</PresentationFormat>
  <Paragraphs>40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2307</cp:revision>
  <cp:lastPrinted>2021-10-07T05:36:11Z</cp:lastPrinted>
  <dcterms:created xsi:type="dcterms:W3CDTF">2016-11-04T06:28:01Z</dcterms:created>
  <dcterms:modified xsi:type="dcterms:W3CDTF">2021-10-07T05:38:57Z</dcterms:modified>
</cp:coreProperties>
</file>